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1dcdadbe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a1dcdadbe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1dcdadb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a1dcdadb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1dcdadbe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a1dcdadbe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1dcdadbe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a1dcdadbe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a1dcdadbe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a1dcdadbe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1dcdadbe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a1dcdadbe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10" Type="http://schemas.openxmlformats.org/officeDocument/2006/relationships/image" Target="../media/image4.jpg"/><Relationship Id="rId9" Type="http://schemas.openxmlformats.org/officeDocument/2006/relationships/image" Target="../media/image5.jpg"/><Relationship Id="rId5" Type="http://schemas.openxmlformats.org/officeDocument/2006/relationships/image" Target="../media/image2.jpg"/><Relationship Id="rId6" Type="http://schemas.openxmlformats.org/officeDocument/2006/relationships/image" Target="../media/image7.jpg"/><Relationship Id="rId7" Type="http://schemas.openxmlformats.org/officeDocument/2006/relationships/image" Target="../media/image6.jpg"/><Relationship Id="rId8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 North Magazine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Casey Schlatter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327" y="0"/>
            <a:ext cx="397567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397575" y="530175"/>
            <a:ext cx="4062000" cy="3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Quarterly magazine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Features new area of Northern Wisconsin each issue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Features things to do, stories of locals, and tourism information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Inspired by my own experience at my family’s cabin, most photos are my own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Wanted to maintain a travel magazine aesthetic with a “northwoods” feel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343" y="0"/>
            <a:ext cx="397566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3"/>
            <a:ext cx="3975649" cy="51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7" y="0"/>
            <a:ext cx="3975661" cy="51435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350" y="0"/>
            <a:ext cx="3975661" cy="51435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3" y="0"/>
            <a:ext cx="3975665" cy="51435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343" y="0"/>
            <a:ext cx="3975665" cy="51435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4168" y="0"/>
            <a:ext cx="397566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2064925" cy="2671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6385" y="0"/>
            <a:ext cx="2064913" cy="2671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1294" y="6"/>
            <a:ext cx="2064905" cy="267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45207" y="2756250"/>
            <a:ext cx="1845212" cy="238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2756250"/>
            <a:ext cx="1845212" cy="238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45582" y="2671475"/>
            <a:ext cx="1910748" cy="247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34843" y="2671475"/>
            <a:ext cx="1910748" cy="247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44925" y="-11"/>
            <a:ext cx="2064925" cy="2671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